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  <p:sldId id="289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9" autoAdjust="0"/>
    <p:restoredTop sz="86411" autoAdjust="0"/>
  </p:normalViewPr>
  <p:slideViewPr>
    <p:cSldViewPr>
      <p:cViewPr>
        <p:scale>
          <a:sx n="100" d="100"/>
          <a:sy n="100" d="100"/>
        </p:scale>
        <p:origin x="-264" y="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5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玩家自由的控制自己的车在比赛场中行驶，如游乐场中的碰碰场。在行驶的过程中会受到比赛场上的物体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拾取宝石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、胜负判断：在规定时间内，获得的宝石数量先满足比赛要求或者比赛时间结束后，获得宝石最多则胜利方；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内，会受到追击，直到攻击玩家为止，攻击后，怪物消失；玩家可使用技能作用来逃避怪物的追击。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、与怪物相互拼抢宝石；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</a:t>
            </a:r>
            <a:r>
              <a:rPr lang="zh-CN" altLang="en-US" sz="1200" dirty="0" smtClean="0"/>
              <a:t>少；速度</a:t>
            </a:r>
            <a:r>
              <a:rPr lang="zh-CN" altLang="en-US" sz="1200" dirty="0"/>
              <a:t>慢血量</a:t>
            </a:r>
            <a:r>
              <a:rPr lang="zh-CN" altLang="en-US" sz="1200" dirty="0" smtClean="0"/>
              <a:t>厚；主动攻击怪物，玩家被攻击后会受到伤害；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怪物</a:t>
            </a:r>
            <a:r>
              <a:rPr lang="en-US" altLang="zh-CN" sz="1200" dirty="0" smtClean="0"/>
              <a:t>,boss</a:t>
            </a:r>
            <a:r>
              <a:rPr lang="zh-CN" altLang="en-US" sz="1200" dirty="0" smtClean="0"/>
              <a:t>被击败后会掉落物品，需要玩家进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行拾取才能获得</a:t>
            </a:r>
            <a:r>
              <a:rPr lang="zh-CN" altLang="en-US" sz="1200" dirty="0"/>
              <a:t>物品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、比赛结果奖励根据怪物获得的宝石数量计算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</a:t>
            </a:r>
            <a:r>
              <a:rPr lang="zh-CN" altLang="en-US" sz="1200" dirty="0" smtClean="0"/>
              <a:t>获得已经获得的奖励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会掉落宝箱，神秘礼包，宝石（比赛胜利的标志），金蛋，能量块，机关（触发机会后出现陷阱，从陷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</a:t>
            </a:r>
            <a:r>
              <a:rPr lang="zh-CN" altLang="en-US" sz="1200" dirty="0" smtClean="0"/>
              <a:t>，宝石（</a:t>
            </a:r>
            <a:r>
              <a:rPr lang="zh-CN" altLang="en-US" sz="1200" dirty="0"/>
              <a:t>比赛胜利的标志），金蛋，能量块出现</a:t>
            </a:r>
            <a:r>
              <a:rPr lang="zh-CN" altLang="en-US" sz="1200" dirty="0" smtClean="0"/>
              <a:t>方式：由时间控制出现 ，不同的物品出现的时间不一样，没有碰撞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到时间后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物品会自动消失。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）、玩家在比赛中受到攻击时，会从身上掉落已经获得的宝石，并受到一定的伤害。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）、设计的优点：可以由玩家自由控制操作；匹配容易，可以邀请好友或在线的玩家进入比赛；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b="1" dirty="0"/>
              <a:t>抢酷比模式</a:t>
            </a:r>
          </a:p>
          <a:p>
            <a:r>
              <a:rPr lang="zh-CN" altLang="en-US" sz="1400" dirty="0" smtClean="0"/>
              <a:t>酷</a:t>
            </a:r>
            <a:r>
              <a:rPr lang="zh-CN" altLang="en-US" sz="1400" dirty="0"/>
              <a:t>比模式的地图更具娱乐性</a:t>
            </a:r>
            <a:r>
              <a:rPr lang="zh-CN" altLang="en-US" sz="1400" dirty="0" smtClean="0"/>
              <a:t>，可以</a:t>
            </a:r>
            <a:r>
              <a:rPr lang="zh-CN" altLang="en-US" sz="1400" dirty="0"/>
              <a:t>随心所欲的在地图中朝任意方向驰骋</a:t>
            </a:r>
            <a:r>
              <a:rPr lang="zh-CN" altLang="en-US" sz="1400" dirty="0" smtClean="0"/>
              <a:t>。获胜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条件：</a:t>
            </a:r>
            <a:r>
              <a:rPr lang="zh-CN" altLang="en-US" sz="1400" dirty="0"/>
              <a:t>拾取更多的酷比！地图中同样还 有各种各样改进版的道具，被道具攻击的玩家掉落一个酷比</a:t>
            </a:r>
            <a:r>
              <a:rPr lang="zh-CN" altLang="en-US" sz="1400" dirty="0" smtClean="0"/>
              <a:t>。“抢酷比”</a:t>
            </a:r>
            <a:r>
              <a:rPr lang="zh-CN" altLang="en-US" sz="1400" dirty="0"/>
              <a:t>这一模式下玩家间的争夺将更加激烈更加残酷，随时关注酷比数量和比赛倒计时，因为一 不小心，就有可能</a:t>
            </a:r>
            <a:r>
              <a:rPr lang="zh-CN" altLang="en-US" sz="1400" dirty="0" smtClean="0"/>
              <a:t>被淘汰</a:t>
            </a:r>
            <a:r>
              <a:rPr lang="zh-CN" altLang="en-US" sz="1400" dirty="0"/>
              <a:t>出局。被淘汰的玩家可以选择继续以其他玩家的视角观战，或者选择离开比赛（但提前离开无法获得经验和酷比奖励）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优点：能引起玩家拼抢；多场景；</a:t>
            </a:r>
            <a:endParaRPr lang="en-US" altLang="zh-CN" sz="1400" dirty="0" smtClean="0"/>
          </a:p>
          <a:p>
            <a:r>
              <a:rPr lang="zh-CN" altLang="en-US" sz="1400" dirty="0" smtClean="0"/>
              <a:t>缺点：过关的酷比太少，新手或者操作不好的玩家感觉不到乐趣，容易造成心理上的不平衡，失败强。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439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5274310" cy="39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685" y="1600200"/>
            <a:ext cx="651262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35" y="1600200"/>
            <a:ext cx="61639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小地图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705894"/>
            <a:ext cx="2476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404</Words>
  <Application>Microsoft Office PowerPoint</Application>
  <PresentationFormat>全屏显示(4:3)</PresentationFormat>
  <Paragraphs>77</Paragraphs>
  <Slides>34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拾取宝石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QQ飞车游戏分析</vt:lpstr>
      <vt:lpstr>PowerPoint 演示文稿</vt:lpstr>
      <vt:lpstr>PowerPoint 演示文稿</vt:lpstr>
      <vt:lpstr>PowerPoint 演示文稿</vt:lpstr>
      <vt:lpstr>小地图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微软用户</cp:lastModifiedBy>
  <cp:revision>389</cp:revision>
  <dcterms:modified xsi:type="dcterms:W3CDTF">2013-08-02T10:53:15Z</dcterms:modified>
</cp:coreProperties>
</file>